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3485-F76F-6576-CC7E-76A13D539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6FDA2-466B-BA2E-C994-2F69EE2F0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C77CA-F23B-EB9A-D41B-08C11B47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21D31-10FF-FEA8-C2C7-E7EFAEDA7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104F-4AC3-4B44-E582-597B217B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6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DB3C-A3EB-7FE2-93FF-754D140F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0926C-A135-D4DA-CCF1-F780E5314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7A3B-C1E2-2CD8-F6BB-24952A25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6495-8182-DA10-A680-21291A8C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00FC-6E2A-17FB-7C91-05672957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7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FB86E-4C31-639E-3BC3-117262BF5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165A1-50AD-2ADE-AA4F-2BDD9157E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CB331-950F-35EA-BAB1-2A6820B3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CE8A0-58BD-4D15-F0ED-18DC9013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6C80-1939-F84B-D6DF-73975C2C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41BD-FE8D-7CCA-B1CC-C5D3051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79140-0F5F-C38B-6C2A-AD90DB1A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90F2-DD6C-1F1E-7A30-4801D72C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1556B-408C-B5C8-84C4-CFFDF37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F382B-13C8-887C-F7E2-88BC454F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9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1C99-0107-7A32-6E64-1868B3D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BB515-2D98-B1CC-6D49-C81F88D97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56A79-D861-C46D-8BA4-5CA662F1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ABCD4-6F16-ED22-97BB-8D4D761A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AB040-2C66-2F09-FA3C-F40A9823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9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11A3-6ADB-4955-3CBD-EEA24152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8DEB-37E4-83B2-6ADC-DCA967764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62DEB-8B4B-2D5C-9844-6BF538382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D3FB0-528B-9AB8-DC20-1336CBF8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4C51A-0E2B-A50E-98F7-A4D193919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25A23-31D9-DB59-999E-2A6400FF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96E7-16D8-3D68-725A-BACD1383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05986-A954-5480-2E4F-DE527CBC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D3E28-F0A4-227B-9909-502CF319D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B609F-93B0-5C99-BCD5-F923D177E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0E14C-50F5-29A6-7CA0-A38A3C479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8B119-DA38-0098-5AB6-D614F24C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AB4EF-B9F0-12A9-2267-16E1AAD5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0E557-29AB-7FA6-8CF9-DD86E272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6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A115-AED2-84FA-8949-E0DF8E33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28622-5D30-71D8-A24A-F009CF9E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37C1-AA5E-ED79-0655-46EB3FBA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000D1-3669-A30C-4DB2-088A48AF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75249-F750-AA1C-903A-53B86194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69DC4-9507-63F1-85F9-471D0212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7088-32B6-3A87-B936-991FF251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FC3A-2B22-5CF7-60BC-91741E80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5DEF-C4D9-202F-5A1E-1963338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4850F-4D1F-76AC-C1CD-2F1BB985A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74BE3-05BF-3097-DE3A-8112DE78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9A589-8607-650C-A2E6-56A98221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A76F2-61C2-864C-035A-D314191D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2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6FE5-4484-934A-B5D8-265EC8C2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7AA4C-07DD-C7A2-6CDF-79CA9FC8F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4AF80-334C-F267-EC03-EDCDABBBD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9C0A3-FE72-996F-899F-69F85EA8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333C4-9414-A1BE-BD2C-5086806B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BFB45-3942-93B1-269D-E1EFF975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82B26-C545-E68F-7AF8-E5BA277D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A99D7-FE23-62C4-A3F6-B79FF7214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6985-13A4-9FAE-B9E7-0CA188FB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9E39E-F252-4025-B474-A3AA680BA38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A76E9-01E1-A99B-91A7-A98854275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EC200-5086-271E-075F-EEB71CF73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61967-4FDF-4A17-9DAE-6975B86AD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3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13DF-D922-F9F3-27DE-A330BCF6D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123" y="130927"/>
            <a:ext cx="4941877" cy="1969166"/>
          </a:xfrm>
        </p:spPr>
        <p:txBody>
          <a:bodyPr>
            <a:noAutofit/>
          </a:bodyPr>
          <a:lstStyle/>
          <a:p>
            <a:r>
              <a:rPr lang="en-US" sz="4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Introduction to Dynamic Web Content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A5D99-3BBF-B839-CB3E-94D504D4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759" cy="22310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C271F4-55D5-DA92-D5D1-2FBBCFA8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831" y="2234659"/>
            <a:ext cx="8242169" cy="462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5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0021-5F2F-C4AA-9593-CF9F6ACD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19878"/>
            <a:ext cx="8406384" cy="768731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Network Sockets and Connections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14F47B-C65F-5A73-201B-BCEEFD10E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22" y="1593955"/>
            <a:ext cx="8991050" cy="4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0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93EEA-640D-AB00-2A5D-A027B216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28" y="1597755"/>
            <a:ext cx="9648143" cy="46458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97DD2B-76DB-95FC-D733-9C96C74E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20" y="272192"/>
            <a:ext cx="10515600" cy="1325563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Network Sockets and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1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B920-DD7E-B9F7-C250-C2BA2B7B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Network Sockets and Connections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818F8-D44A-A946-DDE2-5E6EF24A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8" y="1690688"/>
            <a:ext cx="7874657" cy="419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70CB7-33C1-4466-35BE-877B1A24B51F}"/>
              </a:ext>
            </a:extLst>
          </p:cNvPr>
          <p:cNvSpPr txBox="1"/>
          <p:nvPr/>
        </p:nvSpPr>
        <p:spPr>
          <a:xfrm>
            <a:off x="8487125" y="2043404"/>
            <a:ext cx="3049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side is server side, right side is client side. Different color of arrow represents different protocol.  443 for https, 80 for http.</a:t>
            </a:r>
          </a:p>
        </p:txBody>
      </p:sp>
    </p:spTree>
    <p:extLst>
      <p:ext uri="{BB962C8B-B14F-4D97-AF65-F5344CB8AC3E}">
        <p14:creationId xmlns:p14="http://schemas.microsoft.com/office/powerpoint/2010/main" val="387189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AAF9-46BB-98FA-78D8-7A3D96B2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6"/>
            <a:ext cx="9101328" cy="869315"/>
          </a:xfrm>
        </p:spPr>
        <p:txBody>
          <a:bodyPr>
            <a:normAutofit/>
          </a:bodyPr>
          <a:lstStyle/>
          <a:p>
            <a:pPr algn="ctr"/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HyperText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Transfer Protocol (HTTP)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470A9-B05B-74F3-08E7-578E727E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95"/>
            <a:ext cx="4973217" cy="179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82279-7ACE-4049-57C3-0E441119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72" y="2607566"/>
            <a:ext cx="8220228" cy="4104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5B59FE-1821-65CB-CD1A-6D40B005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9001"/>
            <a:ext cx="3808315" cy="3735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DEC20-B2B1-E2E2-8AF4-FFE318092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700" y="93791"/>
            <a:ext cx="4681523" cy="24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F61F81F-98EE-C82E-CD3A-CFD151FB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94" y="1003959"/>
            <a:ext cx="10982211" cy="542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05EEFF-87CF-B0A9-D2AB-47DD2246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08" y="134644"/>
            <a:ext cx="9101328" cy="869315"/>
          </a:xfrm>
        </p:spPr>
        <p:txBody>
          <a:bodyPr>
            <a:normAutofit/>
          </a:bodyPr>
          <a:lstStyle/>
          <a:p>
            <a:pPr algn="ctr"/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HyperText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Transfer Protocol (HTTP)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E6E3-B947-200A-2B46-BF7C0735A420}"/>
              </a:ext>
            </a:extLst>
          </p:cNvPr>
          <p:cNvSpPr txBox="1"/>
          <p:nvPr/>
        </p:nvSpPr>
        <p:spPr>
          <a:xfrm>
            <a:off x="7082308" y="2752904"/>
            <a:ext cx="205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Request to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035F9-94BC-9754-6698-5E3EEB04C82B}"/>
              </a:ext>
            </a:extLst>
          </p:cNvPr>
          <p:cNvSpPr txBox="1"/>
          <p:nvPr/>
        </p:nvSpPr>
        <p:spPr>
          <a:xfrm>
            <a:off x="6199632" y="3551099"/>
            <a:ext cx="263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Information from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E0DCF-40DA-68A9-DC3B-3A487B42B948}"/>
              </a:ext>
            </a:extLst>
          </p:cNvPr>
          <p:cNvSpPr txBox="1"/>
          <p:nvPr/>
        </p:nvSpPr>
        <p:spPr>
          <a:xfrm>
            <a:off x="5931408" y="4920652"/>
            <a:ext cx="263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Document from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545EC-5E53-354B-B818-DE813A4B57BE}"/>
              </a:ext>
            </a:extLst>
          </p:cNvPr>
          <p:cNvSpPr txBox="1"/>
          <p:nvPr/>
        </p:nvSpPr>
        <p:spPr>
          <a:xfrm>
            <a:off x="4424171" y="4349294"/>
            <a:ext cx="33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Indicates the type of Document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47684-0CB1-798D-5BB8-2F778B7C438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105656" y="4517136"/>
            <a:ext cx="318515" cy="16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6525-4F8F-FD05-C4F0-6322AE7D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97440" cy="1024763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Building a Simple Web Browser in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AA733-5246-37CA-76EE-7F4A65E3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076"/>
            <a:ext cx="7066675" cy="385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DA7C9-7AEB-1F66-5343-12EB05821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62"/>
          <a:stretch/>
        </p:blipFill>
        <p:spPr>
          <a:xfrm>
            <a:off x="6847787" y="1024763"/>
            <a:ext cx="5344213" cy="536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629825-D227-380C-BF21-AD1CB704E55D}"/>
              </a:ext>
            </a:extLst>
          </p:cNvPr>
          <p:cNvSpPr txBox="1"/>
          <p:nvPr/>
        </p:nvSpPr>
        <p:spPr>
          <a:xfrm>
            <a:off x="1" y="0"/>
            <a:ext cx="6373368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1F1F1F"/>
                </a:solidFill>
                <a:latin typeface="Source Sans Pro" panose="020B0503030403020204" pitchFamily="34" charset="0"/>
                <a:ea typeface="+mj-ea"/>
                <a:cs typeface="+mj-cs"/>
              </a:rPr>
              <a:t>Building a Simple HTTP Server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6EBC3-1FCB-9BFC-DA09-A265E82BE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"/>
          <a:stretch/>
        </p:blipFill>
        <p:spPr>
          <a:xfrm>
            <a:off x="6373369" y="240903"/>
            <a:ext cx="5575107" cy="6617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15C59-622D-3681-CDA4-8D168C0B9C97}"/>
              </a:ext>
            </a:extLst>
          </p:cNvPr>
          <p:cNvSpPr txBox="1"/>
          <p:nvPr/>
        </p:nvSpPr>
        <p:spPr>
          <a:xfrm>
            <a:off x="9177651" y="1311128"/>
            <a:ext cx="322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request can be held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9FB30F-ED3A-79F1-7EBE-E60DB5595D6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51230" y="1488410"/>
            <a:ext cx="226421" cy="7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46DBC1-DE49-3B6D-D999-39F423C4C332}"/>
              </a:ext>
            </a:extLst>
          </p:cNvPr>
          <p:cNvSpPr txBox="1"/>
          <p:nvPr/>
        </p:nvSpPr>
        <p:spPr>
          <a:xfrm>
            <a:off x="4279392" y="2007108"/>
            <a:ext cx="267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code runs only when connection was established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7A0F99-7C7C-636D-A220-5BCE1A862577}"/>
              </a:ext>
            </a:extLst>
          </p:cNvPr>
          <p:cNvCxnSpPr/>
          <p:nvPr/>
        </p:nvCxnSpPr>
        <p:spPr>
          <a:xfrm flipH="1">
            <a:off x="7104888" y="1819656"/>
            <a:ext cx="320040" cy="37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B3A27-C3A6-CEF2-486E-363321D6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3171341"/>
            <a:ext cx="6388344" cy="30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AF4A-C77E-EE49-ED24-79F4A430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Header in Brower's Developer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D558A-F7C9-E5E7-FF9D-188772F3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7" y="1920430"/>
            <a:ext cx="111061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106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Office Theme</vt:lpstr>
      <vt:lpstr>Introduction to Dynamic Web Content</vt:lpstr>
      <vt:lpstr>Network Sockets and Connections</vt:lpstr>
      <vt:lpstr>Network Sockets and Connections</vt:lpstr>
      <vt:lpstr>Network Sockets and Connections</vt:lpstr>
      <vt:lpstr>HyperText Transfer Protocol (HTTP)</vt:lpstr>
      <vt:lpstr>HyperText Transfer Protocol (HTTP)</vt:lpstr>
      <vt:lpstr>Building a Simple Web Browser in Python</vt:lpstr>
      <vt:lpstr>PowerPoint Presentation</vt:lpstr>
      <vt:lpstr>Check Header in Brower's Developer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Yang, Yalin</dc:creator>
  <cp:lastModifiedBy>Yang, Yalin</cp:lastModifiedBy>
  <cp:revision>1</cp:revision>
  <dcterms:created xsi:type="dcterms:W3CDTF">2022-05-08T15:51:25Z</dcterms:created>
  <dcterms:modified xsi:type="dcterms:W3CDTF">2022-05-08T21:34:13Z</dcterms:modified>
</cp:coreProperties>
</file>